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91064E-6674-4498-910B-61D3C21C85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986F68-652B-4B38-A99D-2A0F4FFDCB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2D499A-83C4-4CE5-95DC-B4B7D32270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2024-04-27T00:39:12Z</dcterms:modified>
</cp:coreProperties>
</file>