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C3059-DE08-4F4C-913C-C2DDA38C33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FA932-C42A-4235-9167-DD49A9A356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96D40-6750-42E3-AFB2-2C1F4FD664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2024-04-26T12:59:19Z</dcterms:modified>
</cp:coreProperties>
</file>