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F57C29-1E54-4061-975C-D1F493EE50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46F473-5610-487D-850C-7623ADB739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B26D32-9F8A-495E-924E-EB7FBE0EAA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2024-04-27T02:49:34Z</dcterms:modified>
</cp:coreProperties>
</file>