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B6812-1FEC-4ECF-88D3-936143CD4B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256E1C-93F0-4CC8-8A5B-3AECC80284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transplant of human iPSC-derived neural cells in the adult rat spinal cord stained with a human cytoplasmic marker (SC121, green) and nuclei stained with Dapi (blue).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92310B-4533-4310-99D4-B93AD49630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3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22, Issue R1, 15 October 2013, Pages R32–R38,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Representative transplant of human iPSC-derived neural cells in the adult rat spinal cord stained with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Representative transplant of human iPSC-derived neural cells in the adult rat spinal cord stained with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2024-04-26T23:13:23Z</dcterms:modified>
</cp:coreProperties>
</file>