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C5FF77D-0E63-4502-AE43-1742C9ACFCD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684DB47-81DC-4BCF-B10F-239D26BAD9B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Expressions of green fluorescent protein (GFP) and Letm1 after injection of recombinant LV. (A) Immunofluorescent images showing GFP expression in CA1 of the hippocampus after 3 and 7 days of injection. (B) Immunofluorescent images GFP expression in the dentate gyrus after 3 and 7 days of injection. (C) Western blotting images showing Letm1 (83 kDa) and β-actin expressions with or without injection of LV-GFP and LV-Letm1-sh at day 7. (D) Bar-plot summary showing normalized Letm1 expression before and after recombinant LV injection. *P &lt; 0.05, compared with control and LV-GFP.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BCD0723-01DC-43FB-8ACD-E19A6C22DF1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t11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24, Issue 10, October 2014, Pages 2533–2540,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https://doi.org/10.1093/cercor/bht118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Expressions of green fluorescent protein (GFP) and Letm1 after injection of recombinant LV. (A)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4. Expressions of green fluorescent protein (GFP) and Letm1 after injection of recombinant LV. (A)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2024-04-26T07:57:46Z</dcterms:modified>
</cp:coreProperties>
</file>