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D189F-51C3-4C70-93B9-020A1378E8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CEC8F2-80DA-4202-84DA-032F23AA90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research design.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188FC0-6447-4D1C-AB59-5BE899742B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l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21, Issue 4, August 2006, Pages 538–548,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https://doi.org/10.1093/her/cyl008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Flowchart of the research design.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684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Flowchart of the research design.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2024-04-26T13:11:16Z</dcterms:modified>
</cp:coreProperties>
</file>