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64D47B-DC53-4EF8-BBCE-C7437ED58A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CF418-125D-4F13-A243-2EBAE9DB25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classification of acute heart failure. Modified from reference 205.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2008. All rights reserved.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D4F24-ADB9-482A-B5DD-9C285A486E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19, October 2008, Pages 2388–2442,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Clinical classification of acute heart failure. Modified from reference 205.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Clinical classification of acute heart failure. Modified from reference 205.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2024-04-26T18:07:52Z</dcterms:modified>
</cp:coreProperties>
</file>