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B96ABF-CBC5-4A80-A88B-76744347D0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D4A85C-73F4-47C1-87ED-4D78028DAB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density of pumas (Puma concolor), and the associated 95% confidence intervals, generated from camera-trapping surveys in A) Belize, B) Argentina, and C) Bolivia. Estimates were generated from capture histories constructed by 3 independent investigators from the same data sets, and for mark-resight models from the 3 investigators combined.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551210-21A7-4613-A8D4-E18F11233E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13-MAMM-A-1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95, Issue 2, 15 April 2014, Pages 382–391,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https://doi.org/10.1644/13-MAMM-A-126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Estimated density of pumas (Puma concolor), and the associated 95% confidence intervals, generated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632200" y="1371600"/>
            <a:ext cx="18810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Estimated density of pumas (Puma concolor), and the associated 95% confidence intervals, generated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2024-04-26T01:25:26Z</dcterms:modified>
</cp:coreProperties>
</file>