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F61354-E5DC-4112-9701-38FC38DA67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0FA2A4-32E4-4645-97D3-2CF2DF458E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Mouse L929 cell nuclei stained with DAPI and three different antibodies: H2A.Z(N′) and AcH2A.Z raised to the N-terminal tail of H2A.Z (the present antibodies) and an antibody previously raised (8) to a C-terminal epitope, H2A.Z(C′).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5DB81A-58B3-4BE7-9DCA-A8DEC9267A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8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17, 1 September 2005, Pages 5633–5639, </a:t>
            </a:r>
            <a:r>
              <a:rPr lang="en-US" altLang="en-US" sz="1000">
                <a:solidFill>
                  <a:srgbClr val="333333"/>
                </a:solidFill>
                <a:hlinkClick r:id="rId3"/>
              </a:rPr>
              <a:t>https://doi.org/10.1093/nar/gki874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Mouse L929 cell nuclei stained with DAPI and three different antibodies: H2A.Z(N′) and AcH2A.Z raised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Mouse L929 cell nuclei stained with DAPI and three different antibodies: H2A.Z(N′) and AcH2A.Z raised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2024-04-26T19:36:39Z</dcterms:modified>
</cp:coreProperties>
</file>