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709CA-8A3A-4F68-AD9C-A5D917D69C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A112C-F95A-4B43-A4A2-4D7E301E43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2 × 2 factorial experimental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E20D0-EDAB-48EE-A4B8-E27449743B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2235–2244,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2 × 2 factorial experimental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2 × 2 factorial experimental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2024-04-27T01:36:55Z</dcterms:modified>
</cp:coreProperties>
</file>