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99A76-C593-4E58-839B-84D426F164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7CDBD-6860-4EE6-8605-BABBC7CE6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FD1E4-D788-46AB-9842-158E0A97C0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2024-04-27T05:23:16Z</dcterms:modified>
</cp:coreProperties>
</file>