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6A75D-CBEE-48DC-B20B-3F81354EC8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F24B3B-851D-47FE-954F-7B4A9AD235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BOLD fMRI signals in specific ROIs (Table 1). Volume = 1.46 cc (left and right ROIs averaged). Sample size: 14 healthy nonsmoking 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93B83-2BA7-4054-9960-ABE67B0B1C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233–240,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 BOLD fMRI signals in specific ROIs (Table 1). Volume = 1.46 cc (left and right ROIs averaged). Sample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Average BOLD fMRI signals in specific ROIs (Table 1). Volume = 1.46 cc (left and right ROIs averaged). Sample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2024-04-27T01:37:16Z</dcterms:modified>
</cp:coreProperties>
</file>