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EFE990-51E6-4999-8AF9-927136E53B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FC9391-8C6C-459F-B26D-A6C7929466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Section of the standard form accompanying a manuscript admitted to the peer-review process of Cardiovascular Research.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4A852E-A6F4-4157-A9BB-ACE9A0D7F1C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Graph showing the combined priority indications (‘high’ or ‘low’) and the reviewer’s recommendations (minor revision, major revision, major revision with experiments, reject) of all reviewers’ reports of original papers submitted to Cardiovascular Research between 1995 and 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4A852E-A6F4-4157-A9BB-ACE9A0D7F1C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9)00177-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99)00177-7"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43, Issue 2, August 1999, Pages 261–264, </a:t>
            </a:r>
            <a:r>
              <a:rPr lang="en-US" altLang="en-US" sz="1000">
                <a:solidFill>
                  <a:srgbClr val="333333"/>
                </a:solidFill>
                <a:hlinkClick r:id="rId3"/>
              </a:rPr>
              <a:t>https://doi.org/10.1016/S0008-6363(99)00177-7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Section of the standard form accompanying a manuscript admitted to the peer-review process of Cardiovascular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17521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43, Issue 2, August 1999, Pages 261–264, </a:t>
            </a:r>
            <a:r>
              <a:rPr lang="en-US" altLang="en-US" sz="1000">
                <a:solidFill>
                  <a:srgbClr val="333333"/>
                </a:solidFill>
                <a:hlinkClick r:id="rId3"/>
              </a:rPr>
              <a:t>https://doi.org/10.1016/S0008-6363(99)00177-7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Graph showing the combined priority indications (‘high’ or ‘low’) and the reviewer’s recommendations (minor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200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Section of the standard form accompanying a manuscript admitted to the peer-review process of Cardiovascular ...</vt:lpstr>
      <vt:lpstr>Fig. 2 Graph showing the combined priority indications (‘high’ or ‘low’) and the reviewer’s recommendations (minor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2024-04-27T04:52:55Z</dcterms:modified>
</cp:coreProperties>
</file>