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EED5E-0905-4345-9401-B5BF0801A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47A80-2EFA-482D-98E8-F57FE2DE2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Temperature-dependence of area 3a MFR response. (A) Solid line in each panel shows average across-neuron (n = 17) difference between the MFRs (ΔMFR) associated with the “base temperature” (38 °C) and each “test” temperature (48 °C, 49 °C, 50 °C, and 51 °C) during the indicated time interval after onset of probe contact. Dotted line in each panel shows best fitting linear regression line; β = regression slope value; P = statistical significance. (B) Regression slope value varies systematically with time after stimulus onset, and is maximal during the interval 5–8 s after stimulus onset.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2CDD9-B826-4DA8-ACBB-DC7F697BCE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Temperature-dependence of area 3a MFR response. (A) Solid line in each panel shows average across-neuron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Temperature-dependence of area 3a MFR response. (A) Solid line in each panel shows average across-neuron (n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2024-04-26T13:35:54Z</dcterms:modified>
</cp:coreProperties>
</file>