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00230B-FA84-42BA-A777-2229A56F8B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7261D1-F9ED-4DA0-BDB0-08601BDDEF6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Amazon Elastic MapReduce (EMR) Service Remains One of the Most Popular Utility Compute Cloud Versions of Hadoop (graph created by Abe Usher).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on behalf of the American Association for Public Opinion Research.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1E84B5-0997-45CC-ADE9-9D1D3D579F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oq/nfv03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Public Opin Q</a:t>
            </a:r>
            <a:r>
              <a:rPr lang="en-US" altLang="en-US" sz="1000">
                <a:solidFill>
                  <a:srgbClr val="333333"/>
                </a:solidFill>
              </a:rPr>
              <a:t>, Volume 79, Issue 4, Winter 2015, Pages 839–880,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https://doi.org/10.1093/poq/nfv039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The Amazon Elastic MapReduce (EMR) Service Remains One of the Most Popular Utility Compute Cloud Versions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The Amazon Elastic MapReduce (EMR) Service Remains One of the Most Popular Utility Compute Cloud Versions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2024-09-21T02:31:43Z</dcterms:modified>
</cp:coreProperties>
</file>