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E9F4A-7FD7-4B04-9317-CAF0E77E96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0F4CB-6326-4B0A-9953-554B29D755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Amazon Elastic MapReduce (EMR) Service Remains One of the Most Popular Utility Compute Cloud Versions of Hadoop (graph created by Abe Usher).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7913E-42A1-4B00-9F9C-76A9F268DA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Amazon Elastic MapReduce (EMR) Service Remains One of the Most Popular Utility Compute Cloud Versions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Amazon Elastic MapReduce (EMR) Service Remains One of the Most Popular Utility Compute Cloud Versions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2024-05-10T07:14:53Z</dcterms:modified>
</cp:coreProperties>
</file>