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97AE8-707A-4B83-AE98-43451C2979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091034-9678-4228-A724-D51D5F37C4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Laminar distribution of parvalbumin-positive neurons in superior temporal cortices. (A) Laminar density distribution; (B) normalized laminar density.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DF5F2-0835-4A0F-90EB-3C2852D065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1356–1370,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Laminar distribution of parvalbumin-positive neurons in superior temporal cortices. (A) Laminar density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Laminar distribution of parvalbumin-positive neurons in superior temporal cortices. (A) Laminar density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2024-04-26T18:48:48Z</dcterms:modified>
</cp:coreProperties>
</file>