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824B6-4F51-4B2A-A55D-51EE49E078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8DA2A-993E-49CE-9181-83D0F22DC4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probability distribution of the conditional residual dispersion  for sources at redshift zS = 1.5 for an advanced survey with shear (dashed line). The vertical solid line indicates the value of the uncorrected magnification dispersion σλ, and the vertical dotted line marks the all-sky average  of the residual dispersion.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92792-C9F8-4FBB-A579-C2C7AF285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The probability distribution of the conditional residual dispersion  for sources at redshift z</a:t>
            </a:r>
            <a:r>
              <a:rPr lang="en-US" altLang="en-US" b="0" baseline="-25000"/>
              <a:t>S</a:t>
            </a:r>
            <a:r>
              <a:rPr lang="en-US" altLang="en-US" b="0"/>
              <a:t>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The probability distribution of the conditional residual dispersion  for sources at redshift zS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2024-04-26T01:03:06Z</dcterms:modified>
</cp:coreProperties>
</file>