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F64D6-7E1B-4515-AF49-02EB9ABC87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F0323-5E68-42A0-8F17-107C47AF03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(A,B) For the classical conditioning of eyelid responses, rabbits were chronically implanted with recording (Rec.) electrodes in the right dentate gyrus (DG) and hippocampal CA1 and CA3 areas, as well as in the contralateral CA1 (cCA1) area. Animals were also implanted with stimulating (St.) electrodes in the perforant pathway and in the ipsi- and contralateral Schaffer collateral/commissural pathway. (C) Schematic diagrams in stereotaxic coordinates from rabbit brain (modified from Girgis and Shih-Chang 1981) with indication of selected recording (white circles) and stimulating (black circles) sites. (D) Representative records collected from the 6 (PP-DG, PP-CA3, PP-CA1, DG-CA3, CA3-CA1, and CA3-cCA1) synapses included in this study. Calibration at the bottom is for all records. (E) Different photomicrographs illustrating the final location of stimulating (black circles) and recording (white circles) electrodes. Calibration bar is 1 mm. D, L, M, V, dorsal, lateral, medial, ventral; CS, superior colliculus; D3 V, dorsal part of the third ventricle; LV, lateral ventricle; PP, perforant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8BBDDE-C0C5-44E1-8A74-452C32059D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1278–1289, </a:t>
            </a:r>
            <a:r>
              <a:rPr lang="en-US" altLang="en-US" sz="1000">
                <a:solidFill>
                  <a:srgbClr val="333333"/>
                </a:solidFill>
                <a:hlinkClick r:id="rId3"/>
              </a:rPr>
              <a:t>https://doi.org/10.1093/cercor/bht321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(A,B) For the classical conditioning of eyelid responses, rabbits were chronically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(A,B) For the classical conditioning of eyelid responses, rabbits were chronically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2024-04-26T09:22:04Z</dcterms:modified>
</cp:coreProperties>
</file>