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E7FE9A-D898-4647-8AA4-AB7E917030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F69C5E-1DB0-478A-966A-022314182F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Expression of HOXA10 in the eutopic endometrium of baboons with endometriosis. Endometrial tissue was taken at the mid-luteal phase of the menstrual cycle after 3, 6, 12 and 16 months from the induction of endometriosis. (A) HOXA10 mRNA was measured in the endometrial tissues from baboons with or without endometriosis by real-time PCR. Data are the means ± SEM of three animals for each time point. Differences were considered statistically significant when P &lt; 0.05 and represented by the asterisk. DF, disease free. (B) Localization of HOXA10 protein in the eutopic endometrium was determined using immunohistochemical staining for control (B, C) and endometriosis (D, E) animals. The endometrium of a baboon after 6 months of disease is shown. (F) H-score analysis is shown for the HOXA10 immunostaining. Differences were considered statistically significant when P &lt; 0.05 and represented by the asterisk.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European Society of Human Reproduction and Embryology.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3DF4D8-B4FF-4D54-8781-A61E0F2244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ehr/gam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13, Issue 5, May 2007, Pages 323–332, </a:t>
            </a:r>
            <a:r>
              <a:rPr lang="en-US" altLang="en-US" sz="1000">
                <a:solidFill>
                  <a:srgbClr val="333333"/>
                </a:solidFill>
                <a:hlinkClick r:id="rId3"/>
              </a:rPr>
              <a:t>https://doi.org/10.1093/molehr/gam005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Expression of HOXA10 in the eutopic endometrium of baboons with endometriosis. Endometrial tissue was taken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Expression of HOXA10 in the eutopic endometrium of baboons with endometriosis. Endometrial tissue was taken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2024-04-26T15:18:22Z</dcterms:modified>
</cp:coreProperties>
</file>