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4EFA2-76CB-4B36-88C3-48B5CE1327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3A94C-EC38-489B-AE63-9011B0F052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of (A) pulse wave velocity vs. mean arterial blood pressure and (B) β index vs. mean arterial blood pressure in rats treated with phenylephrine (PE) or Nω-nitro-l-arginine methyl ester (l-NAME). Both PWV and β index were significantly higher with l-NAME treatment compared to PE at each given level of MAP, 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0E151-00B5-46D2-844C-EC1F6FDB8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299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51, Issue 2, August 2001, Pages 351–358,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https://doi.org/10.1016/S0008-6363(01)00299-1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Relationship of (A) pulse wave velocity vs. mean arterial blood pressure and (B) β index vs. mean arterial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Relationship of (A) pulse wave velocity vs. mean arterial blood pressure and (B) β index vs. mean arterial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2024-04-26T07:03:13Z</dcterms:modified>
</cp:coreProperties>
</file>