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6AF6CD2-507C-4C56-8074-DD2D4E0AC61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01CE004-6588-4BD7-B48B-A960A10C0B8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Size range of O. marmorata associated with A. aurita medusae (N = 217).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EA7ACA-B9FA-48BB-86E9-212E3CB9338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Size–frequency distribution of A. aurita medusae; medusae without (white bars, N = 19) and with (black bars, N = 73) ophiuroids.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EA7ACA-B9FA-48BB-86E9-212E3CB9338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The relationship between size of A. aurita medusae and number of O. marmorata hosted by an individual medusa.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EA7ACA-B9FA-48BB-86E9-212E3CB9338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Isotopic biplot of variation in mean (±SD) δ13C and δ15N (‰) values calculated for O. marmorata and its potential food sources: A. aurita, mesozooplankton (500, 300 and 100 µm size classes) and seston.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EA7ACA-B9FA-48BB-86E9-212E3CB9338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Percentage contribution of each source to the assimilated diet of O. marmorata with (A) fish-fed ophiuroid TEF values (Blanchet-Aurigny et al., 2012), (B) mussel-fed ophiuroid TEF values (Blanchet-Aurigny et al., 2012), (C) macroalgae-fed ophiuroid TEF values (Blanchet-Aurigny et al., 2012), and (D) (Post, 2002) and (E) (McCutchan et al., 2003) standard TEF values across taxa (refer to Table I). Grey scale (from light to dark) indicates 95, 75 and 50% confidence intervals,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EA7ACA-B9FA-48BB-86E9-212E3CB9338C}"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plankt/fbw08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plankt/fbw08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plankt/fbw08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plankt/fbw08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plankt/fbw088"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Plankton Res</a:t>
            </a:r>
            <a:r>
              <a:rPr lang="en-US" altLang="en-US" sz="1000">
                <a:solidFill>
                  <a:srgbClr val="333333"/>
                </a:solidFill>
              </a:rPr>
              <a:t>, Volume 39, Issue 1, 1 January 2017, Pages 138–146, </a:t>
            </a:r>
            <a:r>
              <a:rPr lang="en-US" altLang="en-US" sz="1000">
                <a:solidFill>
                  <a:srgbClr val="333333"/>
                </a:solidFill>
                <a:hlinkClick r:id="rId3"/>
              </a:rPr>
              <a:t>https://doi.org/10.1093/plankt/fbw088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Size range of O. marmorata associated with A. aurita medusae (N = 217).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17700" y="1371600"/>
            <a:ext cx="529930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Plankton Res</a:t>
            </a:r>
            <a:r>
              <a:rPr lang="en-US" altLang="en-US" sz="1000">
                <a:solidFill>
                  <a:srgbClr val="333333"/>
                </a:solidFill>
              </a:rPr>
              <a:t>, Volume 39, Issue 1, 1 January 2017, Pages 138–146, </a:t>
            </a:r>
            <a:r>
              <a:rPr lang="en-US" altLang="en-US" sz="1000">
                <a:solidFill>
                  <a:srgbClr val="333333"/>
                </a:solidFill>
                <a:hlinkClick r:id="rId3"/>
              </a:rPr>
              <a:t>https://doi.org/10.1093/plankt/fbw088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Size–frequency distribution of A. aurita medusae; medusae without (white bars, N = 19) and with (black bars,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8649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Plankton Res</a:t>
            </a:r>
            <a:r>
              <a:rPr lang="en-US" altLang="en-US" sz="1000">
                <a:solidFill>
                  <a:srgbClr val="333333"/>
                </a:solidFill>
              </a:rPr>
              <a:t>, Volume 39, Issue 1, 1 January 2017, Pages 138–146, </a:t>
            </a:r>
            <a:r>
              <a:rPr lang="en-US" altLang="en-US" sz="1000">
                <a:solidFill>
                  <a:srgbClr val="333333"/>
                </a:solidFill>
                <a:hlinkClick r:id="rId3"/>
              </a:rPr>
              <a:t>https://doi.org/10.1093/plankt/fbw088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The relationship between size of A. aurita medusae and number of O. marmorata hosted by an individual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272319"/>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Plankton Res</a:t>
            </a:r>
            <a:r>
              <a:rPr lang="en-US" altLang="en-US" sz="1000">
                <a:solidFill>
                  <a:srgbClr val="333333"/>
                </a:solidFill>
              </a:rPr>
              <a:t>, Volume 39, Issue 1, 1 January 2017, Pages 138–146, </a:t>
            </a:r>
            <a:r>
              <a:rPr lang="en-US" altLang="en-US" sz="1000">
                <a:solidFill>
                  <a:srgbClr val="333333"/>
                </a:solidFill>
                <a:hlinkClick r:id="rId3"/>
              </a:rPr>
              <a:t>https://doi.org/10.1093/plankt/fbw088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Isotopic biplot of variation in mean (±SD) δ</a:t>
            </a:r>
            <a:r>
              <a:rPr lang="en-US" altLang="en-US" b="0" baseline="30000"/>
              <a:t>13</a:t>
            </a:r>
            <a:r>
              <a:rPr lang="en-US" altLang="en-US" b="0"/>
              <a:t>C and δ</a:t>
            </a:r>
            <a:r>
              <a:rPr lang="en-US" altLang="en-US" b="0" baseline="30000"/>
              <a:t>15</a:t>
            </a:r>
            <a:r>
              <a:rPr lang="en-US" altLang="en-US" b="0"/>
              <a:t>N (‰) values calculated for 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36921"/>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Plankton Res</a:t>
            </a:r>
            <a:r>
              <a:rPr lang="en-US" altLang="en-US" sz="1000">
                <a:solidFill>
                  <a:srgbClr val="333333"/>
                </a:solidFill>
              </a:rPr>
              <a:t>, Volume 39, Issue 1, 1 January 2017, Pages 138–146, </a:t>
            </a:r>
            <a:r>
              <a:rPr lang="en-US" altLang="en-US" sz="1000">
                <a:solidFill>
                  <a:srgbClr val="333333"/>
                </a:solidFill>
                <a:hlinkClick r:id="rId3"/>
              </a:rPr>
              <a:t>https://doi.org/10.1093/plankt/fbw088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Percentage contribution of each source to the assimilated diet of O. marmorata with (A) fish-fed ophiuroid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29000" y="1371600"/>
            <a:ext cx="229745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 1. Size range of O. marmorata associated with A. aurita medusae (N = 217).
</vt:lpstr>
      <vt:lpstr>Fig. 2. Size–frequency distribution of A. aurita medusae; medusae without (white bars, N = 19) and with (black bars, ...</vt:lpstr>
      <vt:lpstr>Fig. 3. The relationship between size of A. aurita medusae and number of O. marmorata hosted by an individual ...</vt:lpstr>
      <vt:lpstr>Fig. 4. Isotopic biplot of variation in mean (±SD) δ13C and δ15N (‰) values calculated for O. ...</vt:lpstr>
      <vt:lpstr>Fig. 5. Percentage contribution of each source to the assimilated diet of O. marmorata with (A) fish-fed ophiuroid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2024-04-27T04:17:21Z</dcterms:modified>
</cp:coreProperties>
</file>