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16297-C36E-494E-9921-5928EE56F9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35E8A-8C61-4EFB-81E9-12059E9A23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(Top) Spatial distribution of auditory-evoked fields of patient 2 (left panel) and control subject 2 (right panel) to standard (1000 Hz, 100 ms) and deviant tone stimuli (1000 Hz, 50 ms). The signals from the MEG channels are projected onto a plane; the head is viewed from the top and the nose pointed upwards. Each response pair illustrates signals recorded by the 2 orthogonal gradiometers of a signal sensor unit. The MMNm was obtained by subtracting the standard-elicited waveform from the deviants-elicited waveform. (Bottom) The ECD location (circled dots) of the MMNm in each hemisphere was superimposed on the surface rendition of the brain MR images. L, left; R, right; LH, left hemisphere; RH, right hemisphere.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ED93FF-88C7-41A1-B90B-045E5613F4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2516–2525,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(Top) Spatial distribution of auditory-evoked fields of patient 2 (left panel) and control subject 2 (right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(Top) Spatial distribution of auditory-evoked fields of patient 2 (left panel) and control subject 2 (right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2024-04-26T21:21:23Z</dcterms:modified>
</cp:coreProperties>
</file>