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2DA3D-865B-43A7-A1CB-88EA9EEA2F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51681-9204-4E27-B8EF-EC1BF17F71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representations of (A) 3-amino-5-mercapto-1,2,4-triazole and (B) DE498.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6A770-1B2C-4CE3-9C10-45F6F41C7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g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75, Issue 1, September 2003, Pages 89–98,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https://doi.org/10.1093/toxsci/kfg171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Structural representations of (A) 3-amino-5-mercapto-1,2,4-triazole and (B) DE498.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Structural representations of (A) 3-amino-5-mercapto-1,2,4-triazole and (B) DE498.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2024-04-26T04:28:48Z</dcterms:modified>
</cp:coreProperties>
</file>