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223E4AD-4D46-4DFA-A339-A60A7785B640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9ABE12B-35A0-4E4A-BEB8-28C8F61A096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Overview of M-cell location within the PP FAE.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Federation of European Microbiological Societies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6BA1211-2F34-4F7D-A6DF-26CB1FD08B29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Electronmicrograph of an M-cell from a Caco-2 coculture experiment displaying short irregular microvilli (Corr et al., 2006).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Federation of European Microbiological Societies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6BA1211-2F34-4F7D-A6DF-26CB1FD08B29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Outline of the in vitro M-cell model (Corr et al., 2006).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Federation of European Microbiological Societies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6BA1211-2F34-4F7D-A6DF-26CB1FD08B29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11/j.1574-695X.2007.00359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11/j.1574-695X.2007.00359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11/j.1574-695X.2007.00359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Immunol Med Microbiol</a:t>
            </a:r>
            <a:r>
              <a:rPr lang="en-US" altLang="en-US" sz="1000">
                <a:solidFill>
                  <a:srgbClr val="333333"/>
                </a:solidFill>
              </a:rPr>
              <a:t>, Volume 52, Issue 1, January 2008, Pages 2–12,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https://doi.org/10.1111/j.1574-695X.2007.00359.x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Overview of M-cell location within the PP FAE.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48000" y="1371600"/>
            <a:ext cx="305104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Immunol Med Microbiol</a:t>
            </a:r>
            <a:r>
              <a:rPr lang="en-US" altLang="en-US" sz="1000">
                <a:solidFill>
                  <a:srgbClr val="333333"/>
                </a:solidFill>
              </a:rPr>
              <a:t>, Volume 52, Issue 1, January 2008, Pages 2–12,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https://doi.org/10.1111/j.1574-695X.2007.00359.x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Electronmicrograph of an M-cell from a Caco-2 coculture experiment displaying short irregular microvilli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0956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Immunol Med Microbiol</a:t>
            </a:r>
            <a:r>
              <a:rPr lang="en-US" altLang="en-US" sz="1000">
                <a:solidFill>
                  <a:srgbClr val="333333"/>
                </a:solidFill>
              </a:rPr>
              <a:t>, Volume 52, Issue 1, January 2008, Pages 2–12,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https://doi.org/10.1111/j.1574-695X.2007.00359.x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Outline of the in vitro M-cell model (Corr et al., 2006).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47900" y="1371600"/>
            <a:ext cx="465151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Figure 2 Overview of M-cell location within the PP FAE.
</vt:lpstr>
      <vt:lpstr>Figure 1 Electronmicrograph of an M-cell from a Caco-2 coculture experiment displaying short irregular microvilli ...</vt:lpstr>
      <vt:lpstr>Figure 3 Outline of the in vitro M-cell model (Corr et al., 2006).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2024-04-26T14:10:17Z</dcterms:modified>
</cp:coreProperties>
</file>