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  <p:sldId id="289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tags" Target="tags/tag1.xml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heme" Target="theme/theme1.xml" /><Relationship Id="rId17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A2CB25A-1310-4960-87FD-1F5FFC7B96D6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C539AA9-ECFA-443A-8B31-377A3682C8AD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Proportion of non-disrupted marriages by marriage duration and marriage cohort. Source : GLHS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2015.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D80D881-D4E6-48E8-98CD-2219618BE051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Proportion of non-disrupted marriages by parental divorce and two marriage cohorts. Source : GLHS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2015.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D80D881-D4E6-48E8-98CD-2219618BE051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Proportion of non-disrupted marriages by women's employment and marriage cohort . Source : GLHS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2015.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D80D881-D4E6-48E8-98CD-2219618BE051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Proportion of non-disrupted marriages by women's education and marriage cohort . Source : GLHS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2015.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D80D881-D4E6-48E8-98CD-2219618BE051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A1.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Proportion of divorced marriages of marriage cohorts 1965, 1975, 1985, and 1995 by marriage duration in Germany ( Source : Federal Institute for Population Research)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2015.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D80D881-D4E6-48E8-98CD-2219618BE051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A2.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Proportion of non-disrupted marriages by homeownership and marriage cohort ( Source : GLHS)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2015.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D80D881-D4E6-48E8-98CD-2219618BE051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A3.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Hazard rate of divorce (marriage duration in years) by marriage cohorts (based on the ‘cohort model’ in Table 3 ) ( Source : GLHS)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2015.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D80D881-D4E6-48E8-98CD-2219618BE051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A4.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Predicted probabilities of divorce and 95% confidence intervals by marriage cohort and educational attainment ( Source : GLHS)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2015.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D80D881-D4E6-48E8-98CD-2219618BE051}" type="slidenum">
              <a:rPr lang="en-US" altLang="en-US" sz="1200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A5.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Predicted probabilities of divorce and 95% confidence intervals by marriage cohort and women’s employment (time-dependent) ( Source : GLHS)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2015.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D80D881-D4E6-48E8-98CD-2219618BE051}" type="slidenum">
              <a:rPr lang="en-US" altLang="en-US" sz="1200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esr/jcv01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esr/jcv01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esr/jcv01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esr/jcv01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esr/jcv01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esr/jcv01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esr/jcv01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hyperlink" Target="https://doi.org/10.1093/esr/jcv01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9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hyperlink" Target="https://doi.org/10.1093/esr/jcv01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0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Eur Sociol Rev</a:t>
            </a:r>
            <a:r>
              <a:rPr lang="en-US" altLang="en-US" sz="1000">
                <a:solidFill>
                  <a:srgbClr val="333333"/>
                </a:solidFill>
              </a:rPr>
              <a:t>, Volume 31, Issue 2, April 2015, Pages 211–229,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https://doi.org/10.1093/esr/jcv014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Proportion of non-disrupted marriages by marriage duration and marriage cohort. Source : GLHS 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32892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Eur Sociol Rev</a:t>
            </a:r>
            <a:r>
              <a:rPr lang="en-US" altLang="en-US" sz="1000">
                <a:solidFill>
                  <a:srgbClr val="333333"/>
                </a:solidFill>
              </a:rPr>
              <a:t>, Volume 31, Issue 2, April 2015, Pages 211–229,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https://doi.org/10.1093/esr/jcv014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Proportion of non-disrupted marriages by parental divorce and two marriage cohorts. Source : GLHS 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27278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Eur Sociol Rev</a:t>
            </a:r>
            <a:r>
              <a:rPr lang="en-US" altLang="en-US" sz="1000">
                <a:solidFill>
                  <a:srgbClr val="333333"/>
                </a:solidFill>
              </a:rPr>
              <a:t>, Volume 31, Issue 2, April 2015, Pages 211–229,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https://doi.org/10.1093/esr/jcv014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Proportion of non-disrupted marriages by women's employment and marriage cohort . Source : GLHS 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32562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Eur Sociol Rev</a:t>
            </a:r>
            <a:r>
              <a:rPr lang="en-US" altLang="en-US" sz="1000">
                <a:solidFill>
                  <a:srgbClr val="333333"/>
                </a:solidFill>
              </a:rPr>
              <a:t>, Volume 31, Issue 2, April 2015, Pages 211–229,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https://doi.org/10.1093/esr/jcv014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Proportion of non-disrupted marriages by women's education and marriage cohort . Source : GLHS 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32562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Eur Sociol Rev</a:t>
            </a:r>
            <a:r>
              <a:rPr lang="en-US" altLang="en-US" sz="1000">
                <a:solidFill>
                  <a:srgbClr val="333333"/>
                </a:solidFill>
              </a:rPr>
              <a:t>, Volume 31, Issue 2, April 2015, Pages 211–229,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https://doi.org/10.1093/esr/jcv014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A1. </a:t>
            </a:r>
            <a:r>
              <a:rPr lang="en-US" altLang="en-US" b="0"/>
              <a:t>Proportion of divorced marriages of marriage cohorts 1965, 1975, 1985, and 1995 by marriage duration in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16992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Eur Sociol Rev</a:t>
            </a:r>
            <a:r>
              <a:rPr lang="en-US" altLang="en-US" sz="1000">
                <a:solidFill>
                  <a:srgbClr val="333333"/>
                </a:solidFill>
              </a:rPr>
              <a:t>, Volume 31, Issue 2, April 2015, Pages 211–229,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https://doi.org/10.1093/esr/jcv014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A2. </a:t>
            </a:r>
            <a:r>
              <a:rPr lang="en-US" altLang="en-US" b="0"/>
              <a:t>Proportion of non-disrupted marriages by homeownership and marriage cohort ( Source : GLHS) 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32562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Eur Sociol Rev</a:t>
            </a:r>
            <a:r>
              <a:rPr lang="en-US" altLang="en-US" sz="1000">
                <a:solidFill>
                  <a:srgbClr val="333333"/>
                </a:solidFill>
              </a:rPr>
              <a:t>, Volume 31, Issue 2, April 2015, Pages 211–229,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https://doi.org/10.1093/esr/jcv014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A3. </a:t>
            </a:r>
            <a:r>
              <a:rPr lang="en-US" altLang="en-US" b="0"/>
              <a:t>Hazard rate of divorce (marriage duration in years) by marriage cohorts (based on the ‘cohort model’ in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32562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Eur Sociol Rev</a:t>
            </a:r>
            <a:r>
              <a:rPr lang="en-US" altLang="en-US" sz="1000">
                <a:solidFill>
                  <a:srgbClr val="333333"/>
                </a:solidFill>
              </a:rPr>
              <a:t>, Volume 31, Issue 2, April 2015, Pages 211–229,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https://doi.org/10.1093/esr/jcv014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A4. </a:t>
            </a:r>
            <a:r>
              <a:rPr lang="en-US" altLang="en-US" b="0"/>
              <a:t>Predicted probabilities of divorce and 95% confidence intervals by marriage cohort and educational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32562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Eur Sociol Rev</a:t>
            </a:r>
            <a:r>
              <a:rPr lang="en-US" altLang="en-US" sz="1000">
                <a:solidFill>
                  <a:srgbClr val="333333"/>
                </a:solidFill>
              </a:rPr>
              <a:t>, Volume 31, Issue 2, April 2015, Pages 211–229,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https://doi.org/10.1093/esr/jcv014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A5. </a:t>
            </a:r>
            <a:r>
              <a:rPr lang="en-US" altLang="en-US" b="0"/>
              <a:t>Predicted probabilities of divorce and 95% confidence intervals by marriage cohort and women’s employment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32562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27</Paragraphs>
  <Slides>9</Slides>
  <Notes>9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baseType="lpstr" size="10">
      <vt:lpstr>13_Office Theme</vt:lpstr>
      <vt:lpstr>Figure 1. Proportion of non-disrupted marriages by marriage duration and marriage cohort. Source : GLHS 
</vt:lpstr>
      <vt:lpstr>Figure 2. Proportion of non-disrupted marriages by parental divorce and two marriage cohorts. Source : GLHS 
</vt:lpstr>
      <vt:lpstr>Figure 3. Proportion of non-disrupted marriages by women's employment and marriage cohort . Source : GLHS 
</vt:lpstr>
      <vt:lpstr>Figure 4. Proportion of non-disrupted marriages by women's education and marriage cohort . Source : GLHS 
</vt:lpstr>
      <vt:lpstr>Figure A1. Proportion of divorced marriages of marriage cohorts 1965, 1975, 1985, and 1995 by marriage duration in ...</vt:lpstr>
      <vt:lpstr>Figure A2. Proportion of non-disrupted marriages by homeownership and marriage cohort ( Source : GLHS) 
</vt:lpstr>
      <vt:lpstr>Figure A3. Hazard rate of divorce (marriage duration in years) by marriage cohorts (based on the ‘cohort model’ in ...</vt:lpstr>
      <vt:lpstr>Figure A4. Predicted probabilities of divorce and 95% confidence intervals by marriage cohort and educational ...</vt:lpstr>
      <vt:lpstr>Figure A5. Predicted probabilities of divorce and 95% confidence intervals by marriage cohort and women’s employment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2024-04-27T03:59:18Z</dcterms:modified>
</cp:coreProperties>
</file>