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E1F05-E565-41E6-A6E6-5A02823FD7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6FD5B-6442-4159-BEA9-AEF2359F3E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D426B-46F9-43CC-9F30-93AC50EBA6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2024-04-26T04:18:15Z</dcterms:modified>
</cp:coreProperties>
</file>