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000D25-495A-492F-A695-6B70E40EFB1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D624E7-E4CC-4C00-A918-05779BB1556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Lack of effect of mIPS virtual lesion on target location (Experiment #3). The probability of “rightward” responses as a function of the offset between the first and second target was fitted with a logistic function for the left (upper graph) and right hemifield (lowed graph) and TMS condition (no TMS, TMS at 160 ms and TMS at 200 ms). Note that there is no effect of TMS on neither the slope or the threshold of the logistic function.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39D54A9-D1BB-4543-AB7E-EA31CB65CD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1382–1394, </a:t>
            </a:r>
            <a:r>
              <a:rPr lang="en-US" altLang="en-US" sz="1000">
                <a:solidFill>
                  <a:srgbClr val="333333"/>
                </a:solidFill>
                <a:hlinkClick r:id="rId3"/>
              </a:rPr>
              <a:t>https://doi.org/10.1093/cercor/bhr210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Lack of effect of mIPS virtual lesion on target location (Experiment #3). The probability of “rightward”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Lack of effect of mIPS virtual lesion on target location (Experiment #3). The probability of “rightward”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2024-04-26T07:52:30Z</dcterms:modified>
</cp:coreProperties>
</file>