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CE27A6-7A43-4416-9B2F-0E156A3FB7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8571FB-3605-45BE-9491-C12A1F4A4B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8716CD-4D80-42FF-A061-064DF63E68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2024-04-26T12:37:09Z</dcterms:modified>
</cp:coreProperties>
</file>