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44408-A540-4F9F-9E02-0531456B36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35D48-E30C-4035-9FD5-42CD14EF0D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A1CFC-9208-4569-871B-235B4B7A0E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2024-04-26T21:41:37Z</dcterms:modified>
</cp:coreProperties>
</file>