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8D4544-E5FF-44BD-B82E-14FA6E7B1E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BB284-A1DB-49C1-AA15-D84A768F06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 all cases, PGRN immunohistochemistry demonstrated granular cytoplasmic staining in a subset of pyramidal neurons, including the hippocampus (A) and in activated microglial cells (arrows) (B). In cases with PGRN mutations, there was no staining of neurites or neuronal inclusions in the neocortex (B). PGRN immunohistochemistry. (A and B) Scale bar = 23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2EFC56-A4CB-40EF-9E40-9F80B752E3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3081–3090, </a:t>
            </a:r>
            <a:r>
              <a:rPr lang="en-US" altLang="en-US" sz="1000">
                <a:solidFill>
                  <a:srgbClr val="333333"/>
                </a:solidFill>
                <a:hlinkClick r:id="rId3"/>
              </a:rPr>
              <a:t>https://doi.org/10.1093/brain/awl271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 all cases, PGRN immunohistochemistry demonstrated granular cytoplasmic staining in a subset of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In all cases, PGRN immunohistochemistry demonstrated granular cytoplasmic staining in a subset of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2024-04-26T14:27:38Z</dcterms:modified>
</cp:coreProperties>
</file>