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51C298-0B8D-42FC-953C-E5F2EC809BF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82A5EC-7079-438B-8A9D-529E178FFB2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segments of the AF and selection regions in patients and controls. Left side: segments of the AF in patients and controls. Green = anterior segment, red = long segment, yellow = posterior segment. Right side: ROIs used to select segments of AF. (A) A 13-year-old patient with ASD. (B) A 12-year-old patient without ASD. (C) A 12-year-old control subject. The ROIs and AF segments are superimposed on a color-map of the principal diffusion directions: green represents the anterior-to-posterior diffusion direction, blue superior to inferior, and red medial to lateral.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3766F8-9ECA-4960-BF7C-79DA04EB5B8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13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7, July 2013, Pages 1526–1532,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https://doi.org/10.1093/cercor/bhs135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The segments of the AF and selection regions in patients and controls. Left side: segments of the AF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The segments of the AF and selection regions in patients and controls. Left side: segments of the AF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2024-04-27T00:45:54Z</dcterms:modified>
</cp:coreProperties>
</file>