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942A8-F2B8-4A2E-BB07-8BAEC83DE2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D537E-E93B-4A89-9623-1611076EA9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two rates of a feed-through formulation of novaluron on adult emergence (±SE; A–C), number of pupae recovered (±SE; D–F), and puparial deformity (±SE; G–I) of horn flies, house flies, and stable flies. Animals were treated for the first 10 d of the study, and treatments were withdrawn for the last 4 d. All data shown are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78880-B5BB-455B-815D-779690DEA3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131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51, Issue 4, 1 July 2014, Pages 873–877,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https://doi.org/10.1603/ME13196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Effects of two rates of a feed-through formulation of novaluron on adult emergence (±SE; A–C),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9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Effects of two rates of a feed-through formulation of novaluron on adult emergence (±SE; A–C),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2024-04-26T17:53:50Z</dcterms:modified>
</cp:coreProperties>
</file>