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69D8F-20A1-4D8D-92D2-A400E9769A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0C09B-4312-4403-95CB-6784F7BA78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 and activation of microglia in the cerebral cortex and pons. (A-D) Anti-Iba1 immunostaining (original magnification: 200×). Patient 12 without human immunodeficiency virus 1 encephalitis (HIVE) shows diffuse microglial activation in the frontal cortex (A) and in the pons (B). On the other hand, Patient 7 with HIVE in the cortex (C) and pons (D) shows localized Iba1-positive cells in perivascular infiltrates but no diffuse microglial activation. (E) Ki-67-positive proliferating cells are randomly distributed in the frontal cortex of Patient 12 without HIVE (original magnification: 200×). (F) Ki-67-positive proliferating cells are localized in the microglial nodules of the frontal cortex of Patient 7 with HIVE (original magnification: 200×). (G) Double label immunohistochemistry with anti-Iba1 (blue) and anti-Ki-67 (red) of the frontal cortex of Patient 12 without HIVE. Proliferating cells were also Iba1-positive microglial cells (original magnification: 200×). (H) Double label immunohistochemistry of anti-glial fibrillary acidic protein ([GFAP] blue) and anti-Ki-67 of the frontal cortex of Patient 12 without HIVE. Proliferating cells were not GFAP-positive astrocytes (original magnification: 400×).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69213-44F8-4282-8A48-5A5B506802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715df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2, February 2009, Pages 199–209,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https://doi.org/10.1097/NEN.0b013e31819715df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Increase and activation of microglia in the cerebral cortex and pons. (A-D) Anti-Iba1 immunostaining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Increase and activation of microglia in the cerebral cortex and pons. (A-D) Anti-Iba1 immunostaining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2024-04-26T16:14:11Z</dcterms:modified>
</cp:coreProperties>
</file>