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C25F5-0E55-477B-BA8F-BA8C706921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AD7574-644F-4A81-947E-2B01FBC477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levels of serum IgG to type 3 pneumococcal capsular polysaccharide (CPS) (A) and type 9 CPS (B) and serum opsonic activity against type 3 (C) and type 9 (D) Streptococcus pneumoniae among patients with community-acquired pneumonia (CAP) and asymptomatic subjects (AS) with (HIV+) or without (HIV-) HIV infection. *P &lt; .05; **P &lt; .01; ***P &lt; .001, by Kruskal-Wallis test with Turkey's multiple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44114-75AE-48CA-BDB3-BCD7B95C39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5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11, December 2003, Pages 1534–1540,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Comparison of levels of serum IgG to type 3 pneumococcal capsular polysaccharide (CPS) (A) and type 9 CPS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Comparison of levels of serum IgG to type 3 pneumococcal capsular polysaccharide (CPS) (A) and type 9 CPS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2024-04-26T04:52:51Z</dcterms:modified>
</cp:coreProperties>
</file>