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1538E-E5D2-4E43-97B3-AE0EADF5D4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E80095-32E4-471C-9B79-BBF786C0AC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Physician responses to questions about whether federal or Wisconsin state laws mandate prescribing practices of opioids.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897474-8530-49E6-A859-210CA32EF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9.00761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3, March 2010, Pages 425–434,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https://doi.org/10.1111/j.1526-4637.2009.00761.x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Physician responses to questions about whether federal or Wisconsin state laws mandate prescribing practices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18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Physician responses to questions about whether federal or Wisconsin state laws mandate prescribing practices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2024-04-26T23:08:19Z</dcterms:modified>
</cp:coreProperties>
</file>