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8FD0C2-C424-497A-A144-CCF160DE87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998515-68CB-4045-A022-6C9FA75739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PANESS Total Overflow mean scores in boys and girls with and without ADHD.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4A8362-907E-4B95-A993-C553148B1B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Go/No-Go Variability means in boys and girls with and without ADHD.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4A8362-907E-4B95-A993-C553148B1BF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D-KEFS CWI Inhibition/Switching means in boys and girls with and without ADHD.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4A8362-907E-4B95-A993-C553148B1BF3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CANTAB Strategy Score means in boys and girls with and without ADHD.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4A8362-907E-4B95-A993-C553148B1BF3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q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rclin/acq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arclin/acq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arclin/acq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25, Issue 7, November 2010, Pages 656–670,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https://doi.org/10.1093/arclin/acq050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PANESS Total Overflow mean scores in boys and girls with and without ADHD.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086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25, Issue 7, November 2010, Pages 656–670,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https://doi.org/10.1093/arclin/acq050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Go/No-Go Variability means in boys and girls with and without ADHD.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887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25, Issue 7, November 2010, Pages 656–670,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https://doi.org/10.1093/arclin/acq050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3. </a:t>
            </a:r>
            <a:r>
              <a:rPr lang="en-US" altLang="en-US" b="0"/>
              <a:t>D-KEFS CWI Inhibition/Switching means in boys and girls with and without ADHD.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392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25, Issue 7, November 2010, Pages 656–670,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https://doi.org/10.1093/arclin/acq050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4. </a:t>
            </a:r>
            <a:r>
              <a:rPr lang="en-US" altLang="en-US" b="0"/>
              <a:t>CANTAB Strategy Score means in boys and girls with and without ADHD.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0954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Fig. 1. PANESS Total Overflow mean scores in boys and girls with and without ADHD.
</vt:lpstr>
      <vt:lpstr>Fig. 2. Go/No-Go Variability means in boys and girls with and without ADHD.
</vt:lpstr>
      <vt:lpstr>Fig. 3. D-KEFS CWI Inhibition/Switching means in boys and girls with and without ADHD.
</vt:lpstr>
      <vt:lpstr>Fig. 4. CANTAB Strategy Score means in boys and girls with and without ADHD.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2024-04-26T02:58:14Z</dcterms:modified>
</cp:coreProperties>
</file>