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2A3C85-4D19-4B4F-B321-84E6BC71BA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AFCEADF-7124-4575-B662-99B2A48A442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B7F2D87-E1A2-4543-A9A9-688DE37AA70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2024-04-27T05:15:57Z</dcterms:modified>
</cp:coreProperties>
</file>