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2F4AF1-1E18-4A35-9D20-5E96AEE86BE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F821F5-E0E3-4EFB-9A22-3A71C99C245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Annual incidence rate per 1000 woman-years of follow-up for adjudicated invasive breast cancers over the 8 years from the time of randomization in the MORE trial to the end of the CORE trial for the 7705 MORE participants. The numbers of ER-positive invasive breast cancers in the placebo and raloxifene groups were 44 and 22, respectively; the numbers of ER-negative invasive breast cancers in the placebo and raloxifene groups were 7 and 15, respectively. Hazard ratios and 95% CIs for the raloxifene group relative to placebo are shown for ER-positive and ER-negative invasive breast cancers. Statistical significance of the difference between treatment groups was assessed by two-sided log-rank tests.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8C1C6C-51C9-4BC7-A1F1-4FE60F9FA63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Cumulative incidence of adjudicated invasive breast cancers per 1000 women over the 8 years from randomization in the MORE trial to the end of the CORE trial for the 7705 MORE participants. Statistical significance of the difference between treatment groups was assessed by a two-sided log-rank test.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8C1C6C-51C9-4BC7-A1F1-4FE60F9FA63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Follow-up of CORE trial enrollees. Visit 1 was scheduled at time of enrollment in the CORE trial and generally occurred 4.5–5 years after randomization in the MORE trial. Visits 2, 3, 4, and 5 occurred approximately 5, 6, 7, and 8 years, respectively, after randomization in the MORE trial. The category “other” under “Reasons for withdrawal” included participant having moved, protocol entry criteria not having been met, and protocol variance.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8C1C6C-51C9-4BC7-A1F1-4FE60F9FA63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Flow of participants from the MORE trial into the CORE trial.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8C1C6C-51C9-4BC7-A1F1-4FE60F9FA63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djh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nci/djh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nci/djh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nci/djh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96, Issue 23, 1 December 2004, Pages 1751–1761,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https://doi.org/10.1093/jnci/djh319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Annual incidence rate per 1000 woman-years of follow-up for adjudicated invasive breast cancers over the 8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45641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96, Issue 23, 1 December 2004, Pages 1751–1761,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https://doi.org/10.1093/jnci/djh319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Cumulative incidence of adjudicated invasive breast cancers per 1000 women over the 8 years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688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96, Issue 23, 1 December 2004, Pages 1751–1761,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https://doi.org/10.1093/jnci/djh319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Follow-up of CORE trial enrollees. Visit 1 was scheduled at time of enrollment in the CORE trial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39624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96, Issue 23, 1 December 2004, Pages 1751–1761,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https://doi.org/10.1093/jnci/djh319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Flow of participants from the MORE trial into the CORE trial.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44800" y="1371600"/>
            <a:ext cx="34522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4. Annual incidence rate per 1000 woman-years of follow-up for adjudicated invasive breast cancers over the 8 ...</vt:lpstr>
      <vt:lpstr>Fig. 3. Cumulative incidence of adjudicated invasive breast cancers per 1000 women over the 8 years from ...</vt:lpstr>
      <vt:lpstr>Fig. 2. Follow-up of CORE trial enrollees. Visit 1 was scheduled at time of enrollment in the CORE trial and ...</vt:lpstr>
      <vt:lpstr>Fig. 1. Flow of participants from the MORE trial into the CORE trial.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2024-04-26T14:10:52Z</dcterms:modified>
</cp:coreProperties>
</file>