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FF56D0-22D8-46E0-A166-961BBBB3E5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429823-F4C1-4E69-93B2-90B541787B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Simulation results for ocular dominance deprivation for a value depOD = 0.4 of the deprivation strength occurring only inside a window during OD development. The rows correspond to the duration kw of the OD deprivation window, while the columns correspond to the center k0 of that window. Both axes are in units of k, the annealing parameter of the elastic net. This is 0.2 at the start of each simulation, and is gradually reduced (see Materials and Methods), so that decreasing k means increasing developmental time. The top row thus corresponds to the longest duration of deprivation. For the columns, the earliest window (k0 = 0.0525) lies entirely before the OD map starts to develop in the simulations. The latest window (k0 = 0.0100) lies after the OD map has fully developed. The four intermediate values lie uniformly in this development period. The figure shows that in the elastic net, OD deprivation has a strong effect only in a critical period that starts when the OD map starts to arise (in this simulation, at k = 0.045) and ends when the OD map is fully developed (at k = 0.033). For clarity all simulations use the same starting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4124D5-63A9-4662-BF73-939CF46419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1222–1233, </a:t>
            </a:r>
            <a:r>
              <a:rPr lang="en-US" altLang="en-US" sz="1000">
                <a:solidFill>
                  <a:srgbClr val="333333"/>
                </a:solidFill>
                <a:hlinkClick r:id="rId3"/>
              </a:rPr>
              <a:t>https://doi.org/10.1093/cercor/bhi004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Simulation results for ocular dominance deprivation for a value dep</a:t>
            </a:r>
            <a:r>
              <a:rPr lang="en-US" altLang="en-US" b="0" baseline="-25000"/>
              <a:t>OD</a:t>
            </a:r>
            <a:r>
              <a:rPr lang="en-US" altLang="en-US" b="0"/>
              <a:t> = 0.4 of the deprivation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Simulation results for ocular dominance deprivation for a value depOD = 0.4 of the deprivation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2024-04-26T14:36:30Z</dcterms:modified>
</cp:coreProperties>
</file>