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F8A469-AF1E-4191-832D-D8CA83F42F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91A741-44BE-46EE-8544-C044FAA671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Stroop Color-Word score is a function of time and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CFADFD-F5D1-4474-A9E5-2E1B0B417F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r0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2, March 2012, Pages 225–237,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https://doi.org/10.1093/arclin/acr094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1. </a:t>
            </a:r>
            <a:r>
              <a:rPr lang="en-US" altLang="en-US" b="0"/>
              <a:t>The Stroop Color-Word score is a function of time and group.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1. The Stroop Color-Word score is a function of time and group.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2024-04-26T11:06:37Z</dcterms:modified>
</cp:coreProperties>
</file>