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66D2F4-9DF4-408B-9D88-2812D093D1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B89CA-9228-42FC-8204-13DD43208C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the dose of antipsychotic medication and LTP-like plasticity. The x axis represents the dose of antipsychotic medication, in CPZ equivalents, and the y axis represents the induction of PAS-induced MEP facilitation. These data suggest no significant correlation and, whereas not significant, the fact that this relationship was positive suggests that medications are not associated with disruption of LTP-like plasticity. That is, if medications were associated with a disruption in PAS-induced LTP-like plasticity, a negative relationship would be anticipated.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A3266-41D8-45DA-B9A0-780D15A249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990–996,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relationship between the dose of antipsychotic medication and LTP-like plasticity. The x axis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relationship between the dose of antipsychotic medication and LTP-like plasticity. The x axis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2024-04-27T05:17:24Z</dcterms:modified>
</cp:coreProperties>
</file>