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16926-C5C9-4F8E-B06F-49875C50B8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BEEED-AA2D-4C52-8063-419F1EAA0A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Choice of antiarrhythmic drug according to underlying pathology. ACEI = angiotensin-converting enzyme inhibitor; ARB = angiotensin receptor blocker; CAD = coronary artery disease; CHF = congestive heart failure; HT = hypertension; LVH = left ventricular hypertrophy; NYHA = New York Heart Association; unstable = cardiac decompensation within the prior 4 weeks. Antiarrhythmic agents are listed in alphabetical order within each treatment box. ? = evidence for ‘upstream’ therapy for prevention of atrial remodelling still remains controversial.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187A1F-AB9D-4C94-BF11-F802D0625C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Choice of antiarrhythmic drug according to underlying pathology. ACEI = angiotensin-converting enzyme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Choice of antiarrhythmic drug according to underlying pathology. ACEI = angiotensin-converting enzyme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2024-04-27T05:22:30Z</dcterms:modified>
</cp:coreProperties>
</file>