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42ADC-D5B3-4B7A-989E-5A501B78A4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80D51C-3049-4BD7-AFD3-872CDA7849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involved in platelet dysfunction and prothrombotic status in diabetes mellitus patients. ADP, adenosine diphosphate; CA++, calcium; GP, glycoprotein; IRS, insulin receptor substrate; NO, nitric oxide; PGI2, prostacycline; PKC, protein kinase C; ROS/NOS, reactive oxygen and nitrogen species; TF, tissue factor; H2O, water. Adapted with permission from Ferreiro and Angiolillo.7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A6D1-9735-47D1-9592-F474E69158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Studies having detected diabetes mellitus or insulin-dependent diabetes mellitus as independent predictor of drug-eluting stent thrombosis. Reported are the hazard ratio or odds ratio of multivariable analyses. Data extracted from Iakovou et al.,65 Urban et al.,66 Kuchulakanti et al.,67 Machecourt et al.,10 Daemen et al.,68 de la Torre et al.,69 and Urban et al.70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A6D1-9735-47D1-9592-F474E69158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Mortality in patients assigned to coronary artery bypass graft or percutaneous coronary intervention by diabetes status in an analysis of 10 randomized trials. Reproduced with permission from Hlatky et al.27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A6D1-9735-47D1-9592-F474E691584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Novel strategies to enhance platelet inhibition in diabetic patients with acute coronary syndromes. The data presented represents the composite of cardiovascular death, myocardial infarction, or stroke in the diabetes mellitus cohorts of TRITON-TIMI 38 (prasugrel vs. clopidogrel), PLATO (ticagrelor vs. clopidogrel), and CURRENT-OASIS 7 (high dose vs. standard dose clopidogrel). Reproduced with permission from Ferreiro and Angiolillo.7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A6D1-9735-47D1-9592-F474E691584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Kaplan–Meier curves on survival comparing patients with and without diabetes who were revascularized or not in the Euro Heart Survey on Diabetes. Reproduced with permission from Anselmino et al.38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A6D1-9735-47D1-9592-F474E691584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Freedom from major cardiovascular events, revascularization vs. medical therapy at 5 years in the BARI 2D trial. Reproduced with permission from Frye et al.34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A6D1-9735-47D1-9592-F474E691584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Parameters guiding the choice of revascularization strategy in diabetic patients. STEMI, ST-elevation myocardial infarction; ACS, acute coronary syndromes; CAD, coronary artery disease; CABG, coronary artery bypass grafting; PCI, percutaneous coronary interventions; STS, Society of Thoracic Surgery. Modified with permission from Roffi and Brandle.71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DA6D1-9735-47D1-9592-F474E691584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r30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r30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r30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r30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urheartj/ehr30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urheartj/ehr30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22, November 2011, Pages 2748–2757, </a:t>
            </a:r>
            <a:r>
              <a:rPr lang="en-US" altLang="en-US" sz="1000">
                <a:solidFill>
                  <a:srgbClr val="333333"/>
                </a:solidFill>
                <a:hlinkClick r:id="rId3"/>
              </a:rPr>
              <a:t>https://doi.org/10.1093/eurheartj/ehr305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involved in platelet dysfunction and prothrombotic status in diabetes mellitus patients. ADP,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22, November 2011, Pages 2748–2757, </a:t>
            </a:r>
            <a:r>
              <a:rPr lang="en-US" altLang="en-US" sz="1000">
                <a:solidFill>
                  <a:srgbClr val="333333"/>
                </a:solidFill>
                <a:hlinkClick r:id="rId3"/>
              </a:rPr>
              <a:t>https://doi.org/10.1093/eurheartj/ehr305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Studies having detected diabetes mellitus or insulin-dependent diabetes mellitus as independent predictor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22, November 2011, Pages 2748–2757, </a:t>
            </a:r>
            <a:r>
              <a:rPr lang="en-US" altLang="en-US" sz="1000">
                <a:solidFill>
                  <a:srgbClr val="333333"/>
                </a:solidFill>
                <a:hlinkClick r:id="rId3"/>
              </a:rPr>
              <a:t>https://doi.org/10.1093/eurheartj/ehr305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Mortality in patients assigned to coronary artery bypass graft or percutaneous coronary intervention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22, November 2011, Pages 2748–2757, </a:t>
            </a:r>
            <a:r>
              <a:rPr lang="en-US" altLang="en-US" sz="1000">
                <a:solidFill>
                  <a:srgbClr val="333333"/>
                </a:solidFill>
                <a:hlinkClick r:id="rId3"/>
              </a:rPr>
              <a:t>https://doi.org/10.1093/eurheartj/ehr305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Novel strategies to enhance platelet inhibition in diabetic patients with acute coronary syndromes.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22, November 2011, Pages 2748–2757, </a:t>
            </a:r>
            <a:r>
              <a:rPr lang="en-US" altLang="en-US" sz="1000">
                <a:solidFill>
                  <a:srgbClr val="333333"/>
                </a:solidFill>
                <a:hlinkClick r:id="rId3"/>
              </a:rPr>
              <a:t>https://doi.org/10.1093/eurheartj/ehr305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Kaplan–Meier curves on survival comparing patients with and without diabetes who were revascularized or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22, November 2011, Pages 2748–2757, </a:t>
            </a:r>
            <a:r>
              <a:rPr lang="en-US" altLang="en-US" sz="1000">
                <a:solidFill>
                  <a:srgbClr val="333333"/>
                </a:solidFill>
                <a:hlinkClick r:id="rId3"/>
              </a:rPr>
              <a:t>https://doi.org/10.1093/eurheartj/ehr305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Freedom from major cardiovascular events, revascularization vs. medical therapy at 5 years in the BARI 2D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22, November 2011, Pages 2748–2757, </a:t>
            </a:r>
            <a:r>
              <a:rPr lang="en-US" altLang="en-US" sz="1000">
                <a:solidFill>
                  <a:srgbClr val="333333"/>
                </a:solidFill>
                <a:hlinkClick r:id="rId3"/>
              </a:rPr>
              <a:t>https://doi.org/10.1093/eurheartj/ehr305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Parameters guiding the choice of revascularization strategy in diabetic patients. STEMI, ST-elevation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36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Mechanisms involved in platelet dysfunction and prothrombotic status in diabetes mellitus patients. ADP, ...</vt:lpstr>
      <vt:lpstr>Figure 2 Studies having detected diabetes mellitus or insulin-dependent diabetes mellitus as independent predictor of ...</vt:lpstr>
      <vt:lpstr>Figure 3 Mortality in patients assigned to coronary artery bypass graft or percutaneous coronary intervention by ...</vt:lpstr>
      <vt:lpstr>Figure 7 Novel strategies to enhance platelet inhibition in diabetic patients with acute coronary syndromes. The data ...</vt:lpstr>
      <vt:lpstr>Figure 6 Kaplan–Meier curves on survival comparing patients with and without diabetes who were revascularized or not ...</vt:lpstr>
      <vt:lpstr>Figure 5 Freedom from major cardiovascular events, revascularization vs. medical therapy at 5 years in the BARI 2D ...</vt:lpstr>
      <vt:lpstr>Figure 4 Parameters guiding the choice of revascularization strategy in diabetic patients. STEMI, ST-elevation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2024-04-26T19:41:04Z</dcterms:modified>
</cp:coreProperties>
</file>