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EBDBE-DA56-4C33-BC47-831B9C7D78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3FDD6-A19D-430E-A372-586BD1F688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Western blot analysis confirms the association between rs3865444C and increased abundance of the full-length CD33M isoform in monocytes. (A) In purified, ex vivo monocytes isolated from healthy subjects in the PhenoGenetic cohort, western blot analysis indicates that full-length CD33M isoform is expressed at low levels in individuals with the protective rs3865444AA genotype compared with individuals with the risk rs3865444CC genotype. (B) As quantified by densitometric analysis, this association is statistically significant (P &lt; 0.0001). (C) The truncated CD33m isoform has no significant association with rs3865444 genotype (P = 0.75).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82B25-F80C-48CF-B58E-DCD3D329A6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2729–2736, </a:t>
            </a:r>
            <a:r>
              <a:rPr lang="en-US" altLang="en-US" sz="1000">
                <a:solidFill>
                  <a:srgbClr val="333333"/>
                </a:solidFill>
                <a:hlinkClick r:id="rId3"/>
              </a:rPr>
              <a:t>https://doi.org/10.1093/hmg/ddt666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Western blot analysis confirms the association between rs3865444</a:t>
            </a:r>
            <a:r>
              <a:rPr lang="en-US" altLang="en-US" b="0" baseline="30000"/>
              <a:t>C</a:t>
            </a:r>
            <a:r>
              <a:rPr lang="en-US" altLang="en-US" b="0"/>
              <a:t> and increased abundance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Western blot analysis confirms the association between rs3865444C and increased abundance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2024-04-26T23:45:53Z</dcterms:modified>
</cp:coreProperties>
</file>