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1476F4-3107-40B4-B371-049BA194FA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C62112-366A-41C5-BE59-C3CEFDB5E9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C50030-B4CD-459B-9BA0-B5CE5C009F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2024-04-26T08:07:35Z</dcterms:modified>
</cp:coreProperties>
</file>