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432A6-1D43-495C-8B27-5E4BB1DC9B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5D49C0-E7E2-4684-B847-E04FA567B7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D29D9C-1072-462A-8BAF-D8802277A6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2024-04-26T02:33:24Z</dcterms:modified>
</cp:coreProperties>
</file>