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6D88F-0714-4AB5-AA0F-E5D6C0404B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581E0-41B0-48A8-9FCF-19772CFC5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AC0D8-6717-4483-94DF-DA96FFF4F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2024-09-20T21:01:01Z</dcterms:modified>
</cp:coreProperties>
</file>