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32FB55-ECCF-4636-A2F9-431FF88230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7FDE94-1F20-47C0-86E6-3DDB150C41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0F24AB-03DE-4E47-A491-B92A0DEC5F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2024-05-09T17:29:57Z</dcterms:modified>
</cp:coreProperties>
</file>