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02274-18E7-4E6D-BFF8-F276792EEB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66DF7A-36F9-4E4B-9671-E9A41E14DF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Progression of cGMP compliance at different stages of product development: illustration of the increase in the level of compliance with cGMP as products progress from a pre-clinical stage to the Biological License Application and Commercial Manufacturing.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B8ADD4-C3BE-4D54-9EF5-63555DB7C6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R1, 15 April 2016, Pages R42–R52,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Progression of cGMP compliance at different stages of product development: illustration of the increase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228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Progression of cGMP compliance at different stages of product development: illustration of the increase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2024-04-26T20:54:02Z</dcterms:modified>
</cp:coreProperties>
</file>