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DE647-0714-4748-A2DA-92856A6849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EB6D0-4073-448D-8B37-EDF26F70E7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Evoked (phase-locked) gamma-band (20–60 Hz) EEG responses to averted and direct gaze. The time-frequency plot represents the average amplitude of oscillatory activation measured at the five occipital electrodes marked on the scalp surface maps (right). The rectangles in the time-frequency plots indicate the gamma bursts that were significantly different from baseline. A: Upright face condition, B: Inverted face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(2007).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96C9E-5C4F-4B32-8496-55750435D5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Induced gamma-band (20–90 Hz) EEG responses to averted and direct gaze in the context of an upright face. The time-frequency plots represent the average oscillatory activity measured at electrodes over the right hemisphere marked on the scalp surface maps (right). A: Prefrontal activation, B: Posterior activation.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(2007).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96C9E-5C4F-4B32-8496-55750435D54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an/nsm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an/nsm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2007, Pages 284–291,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https://doi.org/10.1093/scan/nsm025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Evoked (phase-locked) gamma-band (20–60 Hz) EEG responses to averted and direct gaze. The time-frequency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05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2007, Pages 284–291,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https://doi.org/10.1093/scan/nsm025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Induced gamma-band (20–90 Hz) EEG responses to averted and direct gaze in the context of an upright face.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527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Evoked (phase-locked) gamma-band (20–60 Hz) EEG responses to averted and direct gaze. The time-frequency plot ...</vt:lpstr>
      <vt:lpstr>Fig. 2 Induced gamma-band (20–90 Hz) EEG responses to averted and direct gaze in the context of an upright face.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2024-04-26T09:58:39Z</dcterms:modified>
</cp:coreProperties>
</file>