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13B924-4D54-48B9-A9D0-7568C3F454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635F4D-6F38-439C-8455-8F8BE9CB1A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Hypothetical patient preferences for characteristics of analgesic therapy. Surgical patients (N = 60) were asked to choose from among several hypothetical treatments with different attributes pertaining to analgesic efficacy and side effects. The survey results revealed that patients were willing to compromise analgesia for a reduction in side effects [24].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Wiley Periodicals,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BF6B44-A412-4CD9-A455-0299EFE906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26-4637.2010.0098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11, Issue 12, December 2010, Pages 1859–1871, </a:t>
            </a:r>
            <a:r>
              <a:rPr lang="en-US" altLang="en-US" sz="1000">
                <a:solidFill>
                  <a:srgbClr val="333333"/>
                </a:solidFill>
                <a:hlinkClick r:id="rId3"/>
              </a:rPr>
              <a:t>https://doi.org/10.1111/j.1526-4637.2010.00983.x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Hypothetical patient preferences for characteristics of analgesic therapy. Surgical patients (N = 60)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Hypothetical patient preferences for characteristics of analgesic therapy. Surgical patients (N = 60)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2024-04-26T06:30:22Z</dcterms:modified>
</cp:coreProperties>
</file>